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0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62" y="3148012"/>
            <a:ext cx="43338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62062"/>
            <a:ext cx="112395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6250" y="3861048"/>
            <a:ext cx="727593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6296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160" y="2348880"/>
            <a:ext cx="92402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160" y="3286430"/>
            <a:ext cx="92402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160" y="4305002"/>
            <a:ext cx="92402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160" y="5230976"/>
            <a:ext cx="92402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56" y="1412776"/>
            <a:ext cx="117348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500312"/>
            <a:ext cx="110966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636912"/>
            <a:ext cx="2812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106" y="3586036"/>
            <a:ext cx="63059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71687"/>
            <a:ext cx="116871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52587"/>
            <a:ext cx="111728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73016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371669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6120" y="4371669"/>
            <a:ext cx="42480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91535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509120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354072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348880"/>
            <a:ext cx="70485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288" y="3299098"/>
            <a:ext cx="80019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288" y="4120900"/>
            <a:ext cx="80019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1"/>
            <a:ext cx="11358756" cy="28074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175" y="4042723"/>
            <a:ext cx="10760442" cy="277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90737"/>
            <a:ext cx="110775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4096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823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356992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6654" y="4398714"/>
            <a:ext cx="15832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9024" y="5440435"/>
            <a:ext cx="15832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15719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95425"/>
            <a:ext cx="117443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85987"/>
            <a:ext cx="110775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284984"/>
            <a:ext cx="86409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66925"/>
            <a:ext cx="116681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109787"/>
            <a:ext cx="109632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966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84984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164660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160082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6074482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65246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712" y="3140224"/>
            <a:ext cx="78695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712" y="4054624"/>
            <a:ext cx="78695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67151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704" y="2924944"/>
            <a:ext cx="53492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704" y="3793045"/>
            <a:ext cx="53492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704" y="4742169"/>
            <a:ext cx="6933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09687"/>
            <a:ext cx="111537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112" y="2132856"/>
            <a:ext cx="8385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112" y="3128279"/>
            <a:ext cx="8385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9112" y="3996379"/>
            <a:ext cx="11337528" cy="1971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0487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056" y="2852936"/>
            <a:ext cx="9245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056" y="3964105"/>
            <a:ext cx="9245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056" y="4843781"/>
            <a:ext cx="9245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056" y="5908652"/>
            <a:ext cx="9245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47812"/>
            <a:ext cx="116776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108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62112"/>
            <a:ext cx="109442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812" y="2564904"/>
            <a:ext cx="69123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812" y="3502454"/>
            <a:ext cx="69123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812" y="4451578"/>
            <a:ext cx="69123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96107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725144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0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81112"/>
            <a:ext cx="107727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948" y="2204864"/>
            <a:ext cx="95835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948" y="3153988"/>
            <a:ext cx="95835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948" y="4068388"/>
            <a:ext cx="95835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948" y="4948064"/>
            <a:ext cx="95835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35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7337"/>
            <a:ext cx="116205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99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026" y="2348880"/>
            <a:ext cx="40698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026" y="3332728"/>
            <a:ext cx="40698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4026" y="4247128"/>
            <a:ext cx="7022134" cy="1918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04864"/>
            <a:ext cx="53816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31282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180406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52686"/>
            <a:ext cx="117538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1" y="4653136"/>
            <a:ext cx="27085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189" y="5671709"/>
            <a:ext cx="40236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571750"/>
            <a:ext cx="111633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2025-12-17T09:37:53Z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